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2AE1-2D1E-4479-8D8B-C40AE547645E}" type="datetimeFigureOut">
              <a:rPr lang="ru-RU" smtClean="0"/>
              <a:pPr/>
              <a:t>11.03.2020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F321-950E-4724-9FAB-56406268A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2AE1-2D1E-4479-8D8B-C40AE547645E}" type="datetimeFigureOut">
              <a:rPr lang="ru-RU" smtClean="0"/>
              <a:pPr/>
              <a:t>11.03.2020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F321-950E-4724-9FAB-56406268A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2AE1-2D1E-4479-8D8B-C40AE547645E}" type="datetimeFigureOut">
              <a:rPr lang="ru-RU" smtClean="0"/>
              <a:pPr/>
              <a:t>11.03.2020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F321-950E-4724-9FAB-56406268A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2AE1-2D1E-4479-8D8B-C40AE547645E}" type="datetimeFigureOut">
              <a:rPr lang="ru-RU" smtClean="0"/>
              <a:pPr/>
              <a:t>11.03.2020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F321-950E-4724-9FAB-56406268A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2AE1-2D1E-4479-8D8B-C40AE547645E}" type="datetimeFigureOut">
              <a:rPr lang="ru-RU" smtClean="0"/>
              <a:pPr/>
              <a:t>11.03.2020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F321-950E-4724-9FAB-56406268A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2AE1-2D1E-4479-8D8B-C40AE547645E}" type="datetimeFigureOut">
              <a:rPr lang="ru-RU" smtClean="0"/>
              <a:pPr/>
              <a:t>11.03.2020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F321-950E-4724-9FAB-56406268A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2AE1-2D1E-4479-8D8B-C40AE547645E}" type="datetimeFigureOut">
              <a:rPr lang="ru-RU" smtClean="0"/>
              <a:pPr/>
              <a:t>11.03.2020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F321-950E-4724-9FAB-56406268A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2AE1-2D1E-4479-8D8B-C40AE547645E}" type="datetimeFigureOut">
              <a:rPr lang="ru-RU" smtClean="0"/>
              <a:pPr/>
              <a:t>11.03.2020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F321-950E-4724-9FAB-56406268A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2AE1-2D1E-4479-8D8B-C40AE547645E}" type="datetimeFigureOut">
              <a:rPr lang="ru-RU" smtClean="0"/>
              <a:pPr/>
              <a:t>11.03.2020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F321-950E-4724-9FAB-56406268A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2AE1-2D1E-4479-8D8B-C40AE547645E}" type="datetimeFigureOut">
              <a:rPr lang="ru-RU" smtClean="0"/>
              <a:pPr/>
              <a:t>11.03.2020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F321-950E-4724-9FAB-56406268A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2AE1-2D1E-4479-8D8B-C40AE547645E}" type="datetimeFigureOut">
              <a:rPr lang="ru-RU" smtClean="0"/>
              <a:pPr/>
              <a:t>11.03.2020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F321-950E-4724-9FAB-56406268A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82AE1-2D1E-4479-8D8B-C40AE547645E}" type="datetimeFigureOut">
              <a:rPr lang="ru-RU" smtClean="0"/>
              <a:pPr/>
              <a:t>11.03.2020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F321-950E-4724-9FAB-56406268A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1857365"/>
            <a:ext cx="67866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Детская экспериментальная лаборатория «Естествознайка» в МБДОУ №23 «Солнышко».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Выполнила: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Баженова Н. П.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1571612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2357431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1571612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850112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развитие у дошкольников познавательной активности в процессе опытно – экспериментальной деятельности в детской лаборатории «Естествознайка».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у детей естественнонаучные представления в соответствии с их возрастными возможностями (химические свойства веществ, элементарные представления о физических свойствах и явлениях, географические представления, развитие элементарных математических представлений и т.д.);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умения детей пользоваться приборами-помощниками при проведении экспериментов в детской экспериментальной лаборатории;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опыт выполнения правил техники безопасности при проведении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физических экспериментов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коммуникативные навыки дошкольников при работе в парах, группах.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1571612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5518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</p:txBody>
      </p:sp>
      <p:pic>
        <p:nvPicPr>
          <p:cNvPr id="5" name="Рисунок 4" descr="C:\Users\Admin\Desktop\IMG_20200311_1052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11965">
            <a:off x="426817" y="339449"/>
            <a:ext cx="346438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Admin\Desktop\IMG_20200311_1056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3865">
            <a:off x="4929190" y="428604"/>
            <a:ext cx="385765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Admin\Desktop\255132_IMG_20191016_121308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98810">
            <a:off x="318373" y="3341210"/>
            <a:ext cx="2357454" cy="3152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Admin\Desktop\IMG_20200311_10531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3214686"/>
            <a:ext cx="335758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Admin\Desktop\256458_IMG_20191030_105534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53764">
            <a:off x="5956090" y="3870215"/>
            <a:ext cx="3019045" cy="2349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1571612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ФОТО ПОДГОТ. ГРУППА\Экспериментирование в подгот. группе\IMG_20190819_1049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07135">
            <a:off x="457590" y="435731"/>
            <a:ext cx="3756584" cy="2675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ФОТО ПОДГОТ. ГРУППА\Экспериментирование в подгот. группе\IMG_20190819_1053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1339">
            <a:off x="4920482" y="370414"/>
            <a:ext cx="3745021" cy="2648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ФОТО ПОДГОТ. ГРУППА\Экспериментирование в подгот. группе\IMG_20190819_1101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643314"/>
            <a:ext cx="335758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ФОТО ПОДГОТ. ГРУППА\Экспериментирование в подгот. группе\IMG_20190819_10575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000372"/>
            <a:ext cx="271464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1571612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ФОТО ПОДГОТ. ГРУППА\Экспериментирование в подгот. группе\IMG_20190912_1633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39866">
            <a:off x="412802" y="354712"/>
            <a:ext cx="3675823" cy="2667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ФОТО ПОДГОТ. ГРУППА\Экспериментирование в подгот. группе\IMG_20190912_1630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6096">
            <a:off x="4928413" y="366419"/>
            <a:ext cx="368285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ФОТО ПОДГОТ. ГРУППА\Экспериментирование в подгот. группе\IMG_20191220_12203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43683">
            <a:off x="513661" y="3342129"/>
            <a:ext cx="3677384" cy="2818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ФОТО ПОДГОТ. ГРУППА\Экспериментирование в подгот. группе\IMG_20191011_11065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22941">
            <a:off x="4891221" y="3406609"/>
            <a:ext cx="3714776" cy="2863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1571612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85728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Кислород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 «Свеча гаснет в банке»</a:t>
            </a:r>
          </a:p>
        </p:txBody>
      </p:sp>
      <p:pic>
        <p:nvPicPr>
          <p:cNvPr id="11" name="Рисунок 10" descr="D:\ФОТО ПОДГОТ. ГРУППА\Экспериментирование в подгот. группе\IMG_20191011_1101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3611">
            <a:off x="4906633" y="1273878"/>
            <a:ext cx="357190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:\ФОТО ПОДГОТ. ГРУППА\Экспериментирование в подгот. группе\IMG_20191011_1058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73236">
            <a:off x="451840" y="1345441"/>
            <a:ext cx="357190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:\ФОТО ПОДГОТ. ГРУППА\Экспериментирование в подгот. группе\IMG_20191011_105945 — копия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000504"/>
            <a:ext cx="357190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1571612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00042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Кислород скоро закончится?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 «Увидеть выделяемый растениями кислород»</a:t>
            </a:r>
          </a:p>
        </p:txBody>
      </p:sp>
      <p:pic>
        <p:nvPicPr>
          <p:cNvPr id="8" name="Рисунок 7" descr="D:\ФОТО ПОДГОТ. ГРУППА\Экспериментирование в подгот. группе\IMG-5d7662c8656d159c27a2bd60d03f7c74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5058">
            <a:off x="246874" y="1519742"/>
            <a:ext cx="341776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ФОТО ПОДГОТ. ГРУППА\Экспериментирование в подгот. группе\IMG-b73fed1db9c99c89e75e3b9a1c036c3c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928802"/>
            <a:ext cx="192882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ФОТО ПОДГОТ. ГРУППА\Экспериментирование в подгот. группе\IMG_20191108_1139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37992">
            <a:off x="5612019" y="1559842"/>
            <a:ext cx="3281747" cy="260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:\ФОТО ПОДГОТ. ГРУППА\Экспериментирование в подгот. группе\IMG_20191108_11520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84111">
            <a:off x="593701" y="4062924"/>
            <a:ext cx="292895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:\ФОТО ПОДГОТ. ГРУППА\Экспериментирование в подгот. группе\IMG_20191108_11512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33394">
            <a:off x="5586895" y="4159703"/>
            <a:ext cx="3162597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1571612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9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Звуковые волны: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 «Дрожащая линейка»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Эксперимент «Шум от вибрации»</a:t>
            </a:r>
          </a:p>
        </p:txBody>
      </p:sp>
      <p:pic>
        <p:nvPicPr>
          <p:cNvPr id="8" name="Рисунок 7" descr="D:\ФОТО ПОДГОТ. ГРУППА\Экспериментирование в подгот. группе\IMG_20191220_1200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321471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:\ФОТО ПОДГОТ. ГРУППА\Экспериментирование в подгот. группе\IMG_20191220_1200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000504"/>
            <a:ext cx="321471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:\ФОТО ПОДГОТ. ГРУППА\Экспериментирование в подгот. группе\IMG_20191220_1206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071678"/>
            <a:ext cx="313027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:\ФОТО ПОДГОТ. ГРУППА\Экспериментирование в подгот. группе\IMG_20191220_12083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357694"/>
            <a:ext cx="321471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фон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1571612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428604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Воздух толкает и давит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 «Реактивный двигатель»</a:t>
            </a:r>
          </a:p>
        </p:txBody>
      </p:sp>
      <p:pic>
        <p:nvPicPr>
          <p:cNvPr id="8" name="Рисунок 7" descr="D:\ФОТО ПОДГОТ. ГРУППА\Экспериментирование в подгот. группе\IMG_20200117_1129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200026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ФОТО ПОДГОТ. ГРУППА\Экспериментирование в подгот. группе\IMG_20200117_1130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428736"/>
            <a:ext cx="2143140" cy="2905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ФОТО ПОДГОТ. ГРУППА\Экспериментирование в подгот. группе\IMG_20200117_11313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571612"/>
            <a:ext cx="307183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:\ФОТО ПОДГОТ. ГРУППА\Экспериментирование в подгот. группе\IMG_20200117_1135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286256"/>
            <a:ext cx="307183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:\ФОТО ПОДГОТ. ГРУППА\Экспериментирование в подгот. группе\IMG_20200117_11352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4286256"/>
            <a:ext cx="321471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165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</cp:revision>
  <dcterms:created xsi:type="dcterms:W3CDTF">2020-03-09T12:09:16Z</dcterms:created>
  <dcterms:modified xsi:type="dcterms:W3CDTF">2020-03-11T12:56:50Z</dcterms:modified>
</cp:coreProperties>
</file>